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21.10.2019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8010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6252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8179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3796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2888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7881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734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4419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301208"/>
            <a:ext cx="2736304" cy="504056"/>
          </a:xfrm>
        </p:spPr>
        <p:txBody>
          <a:bodyPr>
            <a:noAutofit/>
          </a:bodyPr>
          <a:lstStyle/>
          <a:p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27584" y="1916832"/>
            <a:ext cx="6624736" cy="24482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ПРОСЛАВЛЕННЯ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 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БОЖЕСТВЕННУ ДОПОМОГУ</a:t>
            </a:r>
            <a:endParaRPr lang="ru-RU" sz="4000" spc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Спаси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Свій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народ у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місті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________,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поблагослови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спадщину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Свою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вічним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життям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спаси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їхнє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життя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піднось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28:9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79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 Тебе я, 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______,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кличу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скеле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моя та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захиснику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не будь же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безмовним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 мене,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замовкнеш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 мене, я стану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подібний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 тих,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духовно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сходять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 гробу…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28:</a:t>
            </a:r>
            <a:r>
              <a:rPr lang="uk-UA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Почуй голос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благання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мого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я, 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_______,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кличу до Тебе, коли руки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 </a:t>
            </a: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підношу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місця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святого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перебування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28:2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143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 хапай мене з </a:t>
            </a: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непокірними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тими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чинить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безправство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плете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своїм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ближнім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мир, але зло в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їхнім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серці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28:3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76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Віддай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непокірним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за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їхнім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учинком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 за злом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їхніх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учинків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згідно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з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ділом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їхніх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рук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їм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дай, верни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їм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заслужене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ними,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28:4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37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вони не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вдивляються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чинність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Господню й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діла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рук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Всемогутнього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Творця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нехай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поруйнує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й 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нехай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будує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28:5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31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7363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Благословенний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Господь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почув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голос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благання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28:6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40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Господь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Отець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моя сила та щит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на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Ісуса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Христа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надіялось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серце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моє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й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допоміг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втішилося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моє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серце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співом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своїм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 прославлю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28:7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870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Господь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сила народу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захист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організатора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нової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церкви!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28:8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65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</TotalTime>
  <Words>32</Words>
  <Application>Microsoft Office PowerPoint</Application>
  <PresentationFormat>Экран (4:3)</PresentationFormat>
  <Paragraphs>57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ПСАЛОМ 28</vt:lpstr>
      <vt:lpstr>ПСАЛОМ 28:1</vt:lpstr>
      <vt:lpstr>ПСАЛОМ 28:2</vt:lpstr>
      <vt:lpstr>ПСАЛОМ 28:3</vt:lpstr>
      <vt:lpstr>ПСАЛОМ 28:4</vt:lpstr>
      <vt:lpstr>ПСАЛОМ 28:5</vt:lpstr>
      <vt:lpstr>ПСАЛОМ 28:6</vt:lpstr>
      <vt:lpstr>ПСАЛОМ 28:7</vt:lpstr>
      <vt:lpstr>ПСАЛОМ 28:8</vt:lpstr>
      <vt:lpstr>ПСАЛОМ 28:9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167</cp:revision>
  <dcterms:created xsi:type="dcterms:W3CDTF">2011-03-25T18:27:23Z</dcterms:created>
  <dcterms:modified xsi:type="dcterms:W3CDTF">2019-10-21T20:06:55Z</dcterms:modified>
</cp:coreProperties>
</file>